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58" r:id="rId6"/>
    <p:sldId id="260" r:id="rId7"/>
    <p:sldId id="263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1F5E-BB28-4F58-B483-39F2C8C77AE6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9AB5-BB73-4F51-9360-467A2942B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1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Reality Check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Parents Telling it Like it is!!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Investing in Family </a:t>
            </a:r>
            <a:r>
              <a:rPr lang="en-US" sz="3600" smtClean="0">
                <a:solidFill>
                  <a:schemeClr val="bg1"/>
                </a:solidFill>
              </a:rPr>
              <a:t>Support  4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Scottsdale, Arizona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MC_66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81000"/>
            <a:ext cx="9184181" cy="6096000"/>
          </a:xfrm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McClellan Family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1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Rollins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Family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Children of Allison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for Ann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943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Kelen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Grandchild of Annette Trammel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nandez's Family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446" y="0"/>
            <a:ext cx="7133754" cy="10757855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Hernandez Family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9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Kaiden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and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Kamry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Children of Shelby Willa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 McLeod Family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743200" y="1828800"/>
            <a:ext cx="3581400" cy="3581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amily Pictur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6" y="0"/>
            <a:ext cx="84841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715000"/>
            <a:ext cx="408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Carroll Family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Reality Check –  Parents Telling it Like it is!!   Investing in Family Support  4 Scottsdale, Arizona </vt:lpstr>
      <vt:lpstr>Slide 2</vt:lpstr>
      <vt:lpstr>Slide 3</vt:lpstr>
      <vt:lpstr>Slide 4</vt:lpstr>
      <vt:lpstr>Slide 5</vt:lpstr>
      <vt:lpstr>Slide 6</vt:lpstr>
      <vt:lpstr>Steve McLeod Family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arhv</dc:creator>
  <cp:lastModifiedBy>arhv</cp:lastModifiedBy>
  <cp:revision>7</cp:revision>
  <dcterms:created xsi:type="dcterms:W3CDTF">2009-10-03T05:26:24Z</dcterms:created>
  <dcterms:modified xsi:type="dcterms:W3CDTF">2009-10-05T00:28:15Z</dcterms:modified>
</cp:coreProperties>
</file>